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9A5DD-054B-4AC3-874A-F961C1078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A17B4C-2D44-488B-A3E3-5BC1D4A93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6070F-9A04-4AD5-A0E3-5C6524E4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89EE2E-2B8C-48AB-B38E-9633B99F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277C27-315E-4023-B1DB-03947909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36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5FEAA-67A1-456A-8596-CF94CA6A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C81821-81C8-454F-82FA-E626231FB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CFC1B6-BEA5-459A-A6FA-ED384535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79208-DBCE-4706-86D3-723CED0D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DD0842-0F0B-49CF-9B61-F2CCA128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3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C7FBC9-BA2E-4491-9552-C6C3D9B92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9FB894-E7C5-4520-AC5C-5D7B3965A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6B3D4-D64C-4904-8CB7-9F3EB855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F7E0E-68A3-492C-A945-0E02B6A05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13B7FC-3E02-49EE-AE9E-851BC3D5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0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844DAB-EDA4-4A06-94F9-202BF350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ADCCD7-A5D8-4B9C-951D-349AC130D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DF562F-3F73-4C0B-B961-235E1F5B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23E629-A837-4D4C-A77E-03C71E7C0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92615A-119E-426E-86CD-5805CF5C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8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6C338D-2024-4E00-9149-F449FA243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508459-CD54-44D0-9974-DA778335D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704FD6-4360-4DFC-9E7D-A1052890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EA0FFF-2552-49D4-B569-74B2C7C43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FDA2C0-A172-4B8B-A47F-C65F68F0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23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6F28E-F9DF-4E46-A9C9-CE08DC6EE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7EF545-1592-48F1-AD23-95C4D07B0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C43EAF-EDC3-4312-86AC-94FF83DCA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0412F-DFDC-4C38-B8FD-856A6987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C7743D-A12F-498E-85B9-96C78FEB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0A531E-E49E-4FAC-AC84-51FDE436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73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9AE3-06BD-410A-9E9C-62C69F68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CCDA5-59EA-4915-ACAD-546FF0431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3C15F9-BC14-4C1D-8E44-8933C9B55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98C2A41-9250-4350-A7BC-5ED05DDF3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C49A44-B597-4622-90F0-9E1D89CDB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3066E1-956C-45A0-9548-A2DEF6D6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7AA33F-3A51-4084-AF23-00ABD40B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126D05-A691-4FC3-A52C-26120106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6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0F9A9B-641D-4E47-95D8-29617A59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4DE31B-EBDE-4526-84AA-3F290D85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D7DDCE-9B60-46CC-9CCD-8EA1C99F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05167C-1675-44E6-9BC1-219AC05B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1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FA3CF6-54EC-4EAA-936A-BD3FA2A7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7632B1-FE51-4E1F-864F-1F61C73D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EDB68B-15ED-4652-894B-E3F3FEA9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70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32B4B6-B91D-4F13-9F8A-6ACF49C1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E3E439-C813-4279-ADF7-51A01B35B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67C139-853F-4C73-B4B4-13E0E5AE1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537730-C461-46B9-8BE1-61730A31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AE7E07-EEE8-48ED-A6E9-E76F33C7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73D0B0-9405-4401-B82F-323CF819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0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7E5FB8-61F0-4B25-81AA-C27157171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80EE8D-A762-4165-AEA8-EBC80F147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99AE16-9AD1-4CF3-8B4A-A85B1988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612AD6-A01E-4C34-B3B3-D45D52C8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C66C0B-B306-4025-A5DE-C3B4BA69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4692CB-D70A-4666-B9E6-61F16021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79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69A026-2B2A-4C81-86C5-B1F1DA69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477A92-1421-48A5-8CCB-4C9FB631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A004A7-6A62-4745-AC86-FC247CCAC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A6F3-107C-466E-945B-36F46C0580D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6F0035-AD6D-4E9E-BD61-26FC675F6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2A3185-6717-4555-9287-8FCBAD340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3D68-AF8C-42C8-ACDD-669477463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6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371CAE7-5B11-467E-881F-042E2EBA8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78" y="172322"/>
            <a:ext cx="9704438" cy="6681100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1D78F51-A774-456F-A06C-9C1EA39E181B}"/>
              </a:ext>
            </a:extLst>
          </p:cNvPr>
          <p:cNvSpPr/>
          <p:nvPr/>
        </p:nvSpPr>
        <p:spPr>
          <a:xfrm>
            <a:off x="6253315" y="678426"/>
            <a:ext cx="1401097" cy="1902542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CB235EE9-DD0B-40B8-8386-6F2A7AE7F6A0}"/>
              </a:ext>
            </a:extLst>
          </p:cNvPr>
          <p:cNvSpPr/>
          <p:nvPr/>
        </p:nvSpPr>
        <p:spPr>
          <a:xfrm>
            <a:off x="9962536" y="351540"/>
            <a:ext cx="2074606" cy="1477260"/>
          </a:xfrm>
          <a:prstGeom prst="wedgeRoundRectCallout">
            <a:avLst>
              <a:gd name="adj1" fmla="val -172853"/>
              <a:gd name="adj2" fmla="val 20718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旧カリ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ラストの試験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44EB4BF-B9A5-4426-869C-74C285BECAE3}"/>
              </a:ext>
            </a:extLst>
          </p:cNvPr>
          <p:cNvSpPr/>
          <p:nvPr/>
        </p:nvSpPr>
        <p:spPr>
          <a:xfrm>
            <a:off x="1683774" y="589935"/>
            <a:ext cx="1194620" cy="36871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期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8E9B94E-8D98-4535-B276-7A29340E5224}"/>
              </a:ext>
            </a:extLst>
          </p:cNvPr>
          <p:cNvSpPr/>
          <p:nvPr/>
        </p:nvSpPr>
        <p:spPr>
          <a:xfrm>
            <a:off x="3030793" y="589934"/>
            <a:ext cx="1194620" cy="1991033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b="1" dirty="0"/>
              <a:t>２０</a:t>
            </a:r>
            <a:r>
              <a:rPr kumimoji="1" lang="ja-JP" altLang="en-US" b="1" dirty="0"/>
              <a:t>期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96254E4-CDD0-4A5B-ACAC-B1B1B1C8CCA9}"/>
              </a:ext>
            </a:extLst>
          </p:cNvPr>
          <p:cNvSpPr/>
          <p:nvPr/>
        </p:nvSpPr>
        <p:spPr>
          <a:xfrm>
            <a:off x="4144296" y="575187"/>
            <a:ext cx="1194620" cy="36871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２１</a:t>
            </a:r>
            <a:r>
              <a:rPr kumimoji="1" lang="ja-JP" altLang="en-US" b="1" dirty="0"/>
              <a:t>期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419E65E-D966-4CEE-867B-B5008AAD5831}"/>
              </a:ext>
            </a:extLst>
          </p:cNvPr>
          <p:cNvSpPr/>
          <p:nvPr/>
        </p:nvSpPr>
        <p:spPr>
          <a:xfrm>
            <a:off x="5338916" y="564837"/>
            <a:ext cx="1194620" cy="36871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２２</a:t>
            </a:r>
            <a:r>
              <a:rPr kumimoji="1" lang="ja-JP" altLang="en-US" b="1" dirty="0"/>
              <a:t>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18C05B9-7AE4-4E9F-BD7E-568748CCA4E5}"/>
              </a:ext>
            </a:extLst>
          </p:cNvPr>
          <p:cNvSpPr/>
          <p:nvPr/>
        </p:nvSpPr>
        <p:spPr>
          <a:xfrm>
            <a:off x="6356553" y="2509242"/>
            <a:ext cx="1194620" cy="36871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２３</a:t>
            </a:r>
            <a:r>
              <a:rPr kumimoji="1" lang="ja-JP" altLang="en-US" b="1" dirty="0"/>
              <a:t>期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89F0DBF-A40C-478C-A13B-02D38D079E40}"/>
              </a:ext>
            </a:extLst>
          </p:cNvPr>
          <p:cNvSpPr/>
          <p:nvPr/>
        </p:nvSpPr>
        <p:spPr>
          <a:xfrm>
            <a:off x="7559584" y="2545105"/>
            <a:ext cx="1194620" cy="36871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２４</a:t>
            </a:r>
            <a:r>
              <a:rPr kumimoji="1" lang="ja-JP" altLang="en-US" b="1" dirty="0"/>
              <a:t>期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0EF5BB9-2E7D-4481-AC43-AA9FCEE59423}"/>
              </a:ext>
            </a:extLst>
          </p:cNvPr>
          <p:cNvSpPr/>
          <p:nvPr/>
        </p:nvSpPr>
        <p:spPr>
          <a:xfrm>
            <a:off x="8754204" y="2393005"/>
            <a:ext cx="1194620" cy="36871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２５</a:t>
            </a:r>
            <a:r>
              <a:rPr kumimoji="1" lang="ja-JP" altLang="en-US" b="1" dirty="0"/>
              <a:t>期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A29408D-79C5-4724-9C74-7929376973CC}"/>
              </a:ext>
            </a:extLst>
          </p:cNvPr>
          <p:cNvSpPr/>
          <p:nvPr/>
        </p:nvSpPr>
        <p:spPr>
          <a:xfrm>
            <a:off x="8875987" y="2761716"/>
            <a:ext cx="3109536" cy="3923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本学科では、</a:t>
            </a:r>
            <a:endParaRPr kumimoji="1" lang="en-US" altLang="ja-JP" dirty="0"/>
          </a:p>
          <a:p>
            <a:r>
              <a:rPr kumimoji="1" lang="ja-JP" altLang="en-US" dirty="0"/>
              <a:t>新カリキュラムで国家試験を受験する</a:t>
            </a:r>
            <a:r>
              <a:rPr kumimoji="1" lang="ja-JP" altLang="en-US" b="1" dirty="0"/>
              <a:t>２４期生より</a:t>
            </a:r>
            <a:r>
              <a:rPr kumimoji="1" lang="ja-JP" altLang="en-US" dirty="0"/>
              <a:t>、教科書も新カリキュラムを導入します。</a:t>
            </a:r>
            <a:r>
              <a:rPr kumimoji="1" lang="ja-JP" altLang="en-US" b="1" dirty="0"/>
              <a:t>令和５年４月入学生から</a:t>
            </a:r>
            <a:r>
              <a:rPr kumimoji="1" lang="ja-JP" altLang="en-US" dirty="0"/>
              <a:t>です。</a:t>
            </a:r>
            <a:endParaRPr kumimoji="1" lang="en-US" altLang="ja-JP" dirty="0"/>
          </a:p>
          <a:p>
            <a:r>
              <a:rPr lang="ja-JP" altLang="en-US" dirty="0"/>
              <a:t>それまでは、旧カリキュラム（現在の教科書）のままです。４年制大学とは移行の時期がずれますのでご注意ください。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340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araki</dc:creator>
  <cp:lastModifiedBy>araki</cp:lastModifiedBy>
  <cp:revision>2</cp:revision>
  <dcterms:created xsi:type="dcterms:W3CDTF">2020-12-03T05:04:34Z</dcterms:created>
  <dcterms:modified xsi:type="dcterms:W3CDTF">2020-12-22T06:44:59Z</dcterms:modified>
</cp:coreProperties>
</file>